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Practical lesson 11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7088832" cy="50901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Farabi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Kazakh National University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scientific writing? Origins of scientific writing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pedagogy and educational management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Senior lecturer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Makhambetova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Zh.T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55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is scientific writing? Origins of scientific writing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State your facts as simply as possible, even boldly. No one wants flowers or eloquence or literary ornaments in a research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artcicle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R.B.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Mekerrow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The key characteristic of scientific article is clarity. Successful scientific experimentation is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resultof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clear mind attacking a clearly stated problem and producing clearly stated conclusions. Ideally, clarity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shouldbe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characteristic of any type of communication; however, when something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beingsaid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the first time, clarity is essential.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6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is scientific writing? Origins of scientific writing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Origins of scientific writing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what good science tries to eliminate, good art seeks to provoke-mystery, which is lethal to the one, and vital to the other.</a:t>
            </a:r>
          </a:p>
          <a:p>
            <a:pPr marL="0" indent="0" algn="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Foules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Human beings have been able to communicate for thousand of years. Yet scientific communication as we know it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todayis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relatively new. The first journals only published 300 years ago, and the IMRAD (Introduction, Methods, Results and Discussion) organization of scientific papers has developed within the past 100 years.</a:t>
            </a:r>
          </a:p>
          <a:p>
            <a:pPr marL="0" indent="0" algn="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8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scientific writing? Origins of scientific writing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Knowledge, scientific or otherwise, could not be effectively communicated until appropriate mechanisms of communication became available.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Cave paintings and inscriptions carved onto rocks were among the first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humanattempts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leave records for succeeding generations.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first scientific journals appeared in 1665, when coincidentally two different journals commenced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publiation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Journals des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Scavans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France and the Philosophical Transactions of the Royal Society of London in England. Since that time, journals have served as the primary means of communication in the sciences.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day_robert_a_how_to_write_and_publish_a_scientific_paper.pdf.</a:t>
            </a:r>
          </a:p>
          <a:p>
            <a:pPr marL="0" indent="0" algn="just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819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251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Practical lesson 11</vt:lpstr>
      <vt:lpstr>   What is scientific writing? Origins of scientific writing  </vt:lpstr>
      <vt:lpstr>What is scientific writing? Origins of scientific writing  </vt:lpstr>
      <vt:lpstr> What is scientific writing? Origins of scientific writing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lesson 11</dc:title>
  <dc:creator>PChelper.kz</dc:creator>
  <cp:lastModifiedBy>PChelper.kz</cp:lastModifiedBy>
  <cp:revision>6</cp:revision>
  <dcterms:created xsi:type="dcterms:W3CDTF">2020-03-25T09:35:26Z</dcterms:created>
  <dcterms:modified xsi:type="dcterms:W3CDTF">2020-03-25T10:19:43Z</dcterms:modified>
</cp:coreProperties>
</file>